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6280" autoAdjust="0"/>
  </p:normalViewPr>
  <p:slideViewPr>
    <p:cSldViewPr snapToGrid="0">
      <p:cViewPr varScale="1">
        <p:scale>
          <a:sx n="97" d="100"/>
          <a:sy n="97" d="100"/>
        </p:scale>
        <p:origin x="120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NYCU</a:t>
            </a:r>
          </a:p>
          <a:p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葉宥麟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0354975-08FD-9047-BD1D-1F8809B3DF56}"/>
              </a:ext>
            </a:extLst>
          </p:cNvPr>
          <p:cNvSpPr txBox="1"/>
          <p:nvPr/>
        </p:nvSpPr>
        <p:spPr>
          <a:xfrm>
            <a:off x="1616765" y="32467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Activation 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rate = 1e-2  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class.</a:t>
            </a: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have to show the highest accuracy (not loss) of two architectures with three kinds of activation functions.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Interfaces</a:t>
            </a: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Submission Deadline: 7/27 (Tue)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11:55 a.m.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date:  7/27 (Tue)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in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Report (.pdf)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DLP_LAB2_309553052_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葉宥麟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including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『ELU』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experiment results, you have to show the highest accuracy (not loss) of two architectures with three kinds of activation functions.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–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Data</a:t>
            </a: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S4b_train.npz, 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S4b_test.npz, X11b_test.npz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read the preprocessed data, refer to the “dataloader.py”.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688</Words>
  <Application>Microsoft Macintosh PowerPoint</Application>
  <PresentationFormat>寬螢幕</PresentationFormat>
  <Paragraphs>101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Microsoft Office User</cp:lastModifiedBy>
  <cp:revision>125</cp:revision>
  <dcterms:created xsi:type="dcterms:W3CDTF">2019-01-15T07:06:49Z</dcterms:created>
  <dcterms:modified xsi:type="dcterms:W3CDTF">2021-07-18T13:24:04Z</dcterms:modified>
</cp:coreProperties>
</file>